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10"/>
  </p:notesMasterIdLst>
  <p:sldIdLst>
    <p:sldId id="256" r:id="rId3"/>
    <p:sldId id="292" r:id="rId4"/>
    <p:sldId id="291" r:id="rId5"/>
    <p:sldId id="269" r:id="rId6"/>
    <p:sldId id="270" r:id="rId7"/>
    <p:sldId id="271" r:id="rId8"/>
    <p:sldId id="28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85" d="100"/>
          <a:sy n="85" d="100"/>
        </p:scale>
        <p:origin x="54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30C7C-C3AF-4ED7-AEDD-4BE4C4EB12E8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wm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755" y="4906745"/>
            <a:ext cx="2187972" cy="191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394857" y="546585"/>
            <a:ext cx="7518400" cy="51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22" b="1" dirty="0">
                <a:solidFill>
                  <a:srgbClr val="FF0066"/>
                </a:solidFill>
                <a:latin typeface="Times New Roman" pitchFamily="18" charset="0"/>
              </a:rPr>
              <a:t>TRƯỜNG TIỂU HỌC</a:t>
            </a:r>
            <a:r>
              <a:rPr lang="vi-VN" altLang="en-US" sz="2622" b="1" dirty="0">
                <a:solidFill>
                  <a:srgbClr val="FF0066"/>
                </a:solidFill>
                <a:latin typeface="Times New Roman" pitchFamily="18" charset="0"/>
              </a:rPr>
              <a:t> HÙNG THẮNG</a:t>
            </a:r>
            <a:endParaRPr lang="en-US" altLang="en-US" sz="2622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085219" y="3257769"/>
            <a:ext cx="8592456" cy="1981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348"/>
              </a:spcBef>
              <a:defRPr/>
            </a:pP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sz="2996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348"/>
              </a:spcBef>
              <a:defRPr/>
            </a:pPr>
            <a:r>
              <a:rPr lang="en-US" sz="4045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4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4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en-US" sz="404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404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Phép cộng (có nhớ) số có hai chữ số với số có một chữ số</a:t>
            </a:r>
            <a:r>
              <a:rPr lang="en-US" sz="404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(T1) 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857829" y="1545441"/>
            <a:ext cx="8592457" cy="149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494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defRPr/>
            </a:pPr>
            <a:r>
              <a:rPr lang="en-US" sz="4494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230" y="3062923"/>
            <a:ext cx="4206724" cy="15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4050695" y="1088821"/>
            <a:ext cx="4483704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9228636" y="5062881"/>
            <a:ext cx="870958" cy="113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22234" y="4456826"/>
            <a:ext cx="800984" cy="582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005340" y="-77976"/>
            <a:ext cx="1035721" cy="123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8B5EE-ED0C-4CD5-B3C5-15A832CDA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5F418-063A-4456-AD22-C9A1A79D3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4726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093388" cy="29362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12" y="2936240"/>
            <a:ext cx="12093388" cy="38590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270" y="127635"/>
            <a:ext cx="2583180" cy="11201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440" y="2011680"/>
            <a:ext cx="9610725" cy="220662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3823970" y="4036695"/>
            <a:ext cx="7600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31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5880735" y="4036695"/>
            <a:ext cx="7600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87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7937500" y="4036695"/>
            <a:ext cx="7600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64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10085070" y="4036695"/>
            <a:ext cx="7600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20</a:t>
            </a:r>
          </a:p>
        </p:txBody>
      </p:sp>
      <p:pic>
        <p:nvPicPr>
          <p:cNvPr id="8" name="Content Placeholder 20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1460" y="367665"/>
            <a:ext cx="9230360" cy="160401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176020" y="2515235"/>
            <a:ext cx="230251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  6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41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770255" y="3114040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+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3955415" y="2515235"/>
            <a:ext cx="230251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47</a:t>
            </a:r>
          </a:p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  8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55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3478530" y="3012440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+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6390005" y="2515235"/>
            <a:ext cx="230251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89</a:t>
            </a:r>
          </a:p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  2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91</a:t>
            </a:r>
          </a:p>
        </p:txBody>
      </p:sp>
      <p:sp>
        <p:nvSpPr>
          <p:cNvPr id="16" name="Text Box 15"/>
          <p:cNvSpPr txBox="1"/>
          <p:nvPr/>
        </p:nvSpPr>
        <p:spPr>
          <a:xfrm>
            <a:off x="6034405" y="3075940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+</a:t>
            </a:r>
          </a:p>
        </p:txBody>
      </p:sp>
      <p:sp>
        <p:nvSpPr>
          <p:cNvPr id="17" name="Text Box 16"/>
          <p:cNvSpPr txBox="1"/>
          <p:nvPr/>
        </p:nvSpPr>
        <p:spPr>
          <a:xfrm>
            <a:off x="8449310" y="2515235"/>
            <a:ext cx="230251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</a:p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  9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72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8033385" y="3114040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+</a:t>
            </a:r>
          </a:p>
        </p:txBody>
      </p:sp>
      <p:pic>
        <p:nvPicPr>
          <p:cNvPr id="11" name="Content Placeholder 20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7870" y="338455"/>
            <a:ext cx="10574020" cy="350012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792855" y="4148455"/>
            <a:ext cx="5193030" cy="168402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Chum B đựng nhiều nước nhất và đựng:</a:t>
            </a:r>
          </a:p>
          <a:p>
            <a:pPr algn="ctr"/>
            <a:r>
              <a:rPr lang="en-US" sz="3200"/>
              <a:t>61</a:t>
            </a:r>
            <a:r>
              <a:rPr lang="en-US" sz="3200" i="1"/>
              <a:t> l </a:t>
            </a:r>
            <a:r>
              <a:rPr lang="en-US" sz="3200"/>
              <a:t>+ 9 </a:t>
            </a:r>
            <a:r>
              <a:rPr lang="en-US" sz="3200" i="1"/>
              <a:t>l</a:t>
            </a:r>
            <a:r>
              <a:rPr lang="en-US" sz="3200"/>
              <a:t> = 70 (</a:t>
            </a:r>
            <a:r>
              <a:rPr lang="en-US" sz="3200" i="1"/>
              <a:t>l</a:t>
            </a:r>
            <a:r>
              <a:rPr lang="en-US" sz="320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upils awards poster background mate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419182" y="2339391"/>
            <a:ext cx="7343775" cy="304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Chúc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các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thầy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cô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mạnh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khoẻ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FFFF66"/>
              </a:solidFill>
              <a:latin typeface="Arial" panose="020B0604020202020204"/>
              <a:ea typeface="+mn-lt"/>
              <a:cs typeface="Arial" panose="020B0604020202020204"/>
            </a:endParaRPr>
          </a:p>
        </p:txBody>
      </p:sp>
      <p:sp>
        <p:nvSpPr>
          <p:cNvPr id="4" name="Rectangle 19"/>
          <p:cNvSpPr txBox="1">
            <a:spLocks noChangeArrowheads="1"/>
          </p:cNvSpPr>
          <p:nvPr/>
        </p:nvSpPr>
        <p:spPr>
          <a:xfrm>
            <a:off x="2743200" y="4541253"/>
            <a:ext cx="94488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Chúc</a:t>
            </a:r>
            <a:r>
              <a:rPr lang="en-US" altLang="en-US" sz="4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các</a:t>
            </a:r>
            <a:r>
              <a:rPr lang="en-US" altLang="en-US" sz="4800" dirty="0">
                <a:solidFill>
                  <a:srgbClr val="FF0000"/>
                </a:solidFill>
                <a:latin typeface="+mn-lt"/>
              </a:rPr>
              <a:t> con </a:t>
            </a: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chăm</a:t>
            </a:r>
            <a:r>
              <a:rPr lang="en-US" altLang="en-US" sz="4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ngoan</a:t>
            </a:r>
            <a:endParaRPr lang="en-US" altLang="en-US" sz="4800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theme/theme1.xml><?xml version="1.0" encoding="utf-8"?>
<a:theme xmlns:a="http://schemas.openxmlformats.org/drawingml/2006/main" name="3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100</Words>
  <Application>Microsoft Office PowerPoint</Application>
  <PresentationFormat>Widescreen</PresentationFormat>
  <Paragraphs>33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ITC Avant Garde Std Bk</vt:lpstr>
      <vt:lpstr>Times New Roman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</dc:creator>
  <cp:lastModifiedBy>Admin</cp:lastModifiedBy>
  <cp:revision>9</cp:revision>
  <dcterms:created xsi:type="dcterms:W3CDTF">2021-05-14T04:27:00Z</dcterms:created>
  <dcterms:modified xsi:type="dcterms:W3CDTF">2024-11-11T14:35:20Z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